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roxima Nova" panose="020B0604020202020204" charset="0"/>
      <p:regular r:id="rId11"/>
      <p:bold r:id="rId12"/>
      <p:italic r:id="rId13"/>
      <p:boldItalic r:id="rId14"/>
    </p:embeddedFont>
    <p:embeddedFont>
      <p:font typeface="Proxima Nova Semibold" panose="020B0604020202020204" charset="0"/>
      <p:regular r:id="rId15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r86noZ+6rPhUDZCgU5Lhl1/ud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c94cb32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1c94cb321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c94cb321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c94cb321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c94cb32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c94cb32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94cb321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c94cb321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c94cb321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c94cb321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c94cb321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c94cb321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c94cb321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c94cb321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c94cb321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c94cb321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isk.yandex.ru/d/6eQCIowH7usjIw" TargetMode="External"/><Relationship Id="rId4" Type="http://schemas.openxmlformats.org/officeDocument/2006/relationships/hyperlink" Target="https://github.com/MironRomanov/Nornikel_Hackathon_FunkyMonks" TargetMode="External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31c94cb321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1c94cb3218_0_1"/>
          <p:cNvSpPr txBox="1"/>
          <p:nvPr/>
        </p:nvSpPr>
        <p:spPr>
          <a:xfrm>
            <a:off x="179300" y="3698875"/>
            <a:ext cx="4063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3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Команда: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FunkyMonks</a:t>
            </a:r>
            <a:endParaRPr sz="23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94cb3218_0_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31c94cb3218_0_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g31c94cb3218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1c94cb3218_0_51"/>
          <p:cNvSpPr txBox="1"/>
          <p:nvPr/>
        </p:nvSpPr>
        <p:spPr>
          <a:xfrm>
            <a:off x="1364250" y="862150"/>
            <a:ext cx="62265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" sz="22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Команда</a:t>
            </a: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g31c94cb3218_0_51"/>
          <p:cNvSpPr txBox="1"/>
          <p:nvPr/>
        </p:nvSpPr>
        <p:spPr>
          <a:xfrm>
            <a:off x="221745" y="3521729"/>
            <a:ext cx="1650425" cy="104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Троянов Даниил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DevRel </a:t>
            </a:r>
            <a:endParaRPr lang="ru-RU" sz="12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</a:t>
            </a: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разработчик</a:t>
            </a:r>
            <a:endParaRPr sz="12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g31c94cb3218_0_51"/>
          <p:cNvSpPr txBox="1"/>
          <p:nvPr/>
        </p:nvSpPr>
        <p:spPr>
          <a:xfrm>
            <a:off x="1969213" y="3520536"/>
            <a:ext cx="1662062" cy="10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Романов Мирон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Аналитик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</a:t>
            </a:r>
            <a:endParaRPr lang="ru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</a:t>
            </a: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разработчик</a:t>
            </a:r>
            <a:endParaRPr sz="12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g31c94cb3218_0_51"/>
          <p:cNvSpPr txBox="1"/>
          <p:nvPr/>
        </p:nvSpPr>
        <p:spPr>
          <a:xfrm>
            <a:off x="3706061" y="3520537"/>
            <a:ext cx="1542876" cy="104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Хохлов Кирилл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</a:t>
            </a: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разработчик</a:t>
            </a:r>
          </a:p>
        </p:txBody>
      </p:sp>
      <p:sp>
        <p:nvSpPr>
          <p:cNvPr id="67" name="Google Shape;67;g31c94cb3218_0_51"/>
          <p:cNvSpPr txBox="1"/>
          <p:nvPr/>
        </p:nvSpPr>
        <p:spPr>
          <a:xfrm>
            <a:off x="7060876" y="3520536"/>
            <a:ext cx="1808798" cy="10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Князев Станислав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</a:t>
            </a: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разработчик</a:t>
            </a:r>
          </a:p>
        </p:txBody>
      </p:sp>
      <p:sp>
        <p:nvSpPr>
          <p:cNvPr id="68" name="Google Shape;68;g31c94cb3218_0_51"/>
          <p:cNvSpPr txBox="1"/>
          <p:nvPr/>
        </p:nvSpPr>
        <p:spPr>
          <a:xfrm>
            <a:off x="5433429" y="3520537"/>
            <a:ext cx="1515325" cy="104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Сухарев Артем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</a:t>
            </a:r>
            <a:r>
              <a:rPr lang="ru-RU" sz="12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разработчик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5E34C3-CA7F-CDD4-3D3C-710D5732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67" y="1606612"/>
            <a:ext cx="1439380" cy="1793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65E479-C042-FE54-FE9A-C09B4CB3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241" t="16686" r="18249" b="-1"/>
          <a:stretch/>
        </p:blipFill>
        <p:spPr>
          <a:xfrm>
            <a:off x="2084176" y="1606612"/>
            <a:ext cx="1432136" cy="1793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708F2F-8A98-42A0-781B-1FC13A39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740" t="18785" r="31142"/>
          <a:stretch/>
        </p:blipFill>
        <p:spPr>
          <a:xfrm>
            <a:off x="3747818" y="1606613"/>
            <a:ext cx="1459363" cy="1793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D0B5AD-437C-9B04-36EA-ADD80CFCC8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880" r="21106"/>
          <a:stretch/>
        </p:blipFill>
        <p:spPr>
          <a:xfrm>
            <a:off x="5475024" y="1606614"/>
            <a:ext cx="1432136" cy="1793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53760E-A09B-CCAB-4EB2-9DB9862053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599" t="6295" r="15596" b="1"/>
          <a:stretch/>
        </p:blipFill>
        <p:spPr>
          <a:xfrm>
            <a:off x="7253109" y="1606614"/>
            <a:ext cx="1432136" cy="1793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c94cb3218_0_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31c94cb3218_0_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g31c94cb321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1c94cb3218_0_115"/>
          <p:cNvSpPr txBox="1"/>
          <p:nvPr/>
        </p:nvSpPr>
        <p:spPr>
          <a:xfrm>
            <a:off x="1529525" y="479525"/>
            <a:ext cx="62265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" sz="22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Основной стек используемых технологий</a:t>
            </a: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g31c94cb3218_0_115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>
                <a:effectLst/>
                <a:latin typeface="Proxima Nova Semibold" panose="020B0604020202020204" charset="0"/>
              </a:rPr>
              <a:t>Языки программирования</a:t>
            </a:r>
            <a:r>
              <a:rPr lang="ru" b="1" dirty="0">
                <a:latin typeface="Proxima Nova Semibold" panose="020B0604020202020204" charset="0"/>
              </a:rPr>
              <a:t>: </a:t>
            </a:r>
            <a:r>
              <a:rPr lang="en-US" dirty="0">
                <a:latin typeface="Proxima Nova Semibold" panose="020B0604020202020204" charset="0"/>
              </a:rPr>
              <a:t>Python3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0" dirty="0">
                <a:effectLst/>
                <a:latin typeface="Proxima Nova Semibold" panose="020B0604020202020204" charset="0"/>
              </a:rPr>
              <a:t>Фреймворки и библиотеки</a:t>
            </a:r>
            <a:r>
              <a:rPr lang="en-US" b="1" i="0" dirty="0">
                <a:effectLst/>
                <a:latin typeface="Proxima Nova Semibold" panose="020B0604020202020204" charset="0"/>
              </a:rPr>
              <a:t>: </a:t>
            </a:r>
            <a:r>
              <a:rPr lang="en-US" dirty="0" err="1">
                <a:latin typeface="Proxima Nova Semibold" panose="020B0604020202020204" charset="0"/>
              </a:rPr>
              <a:t>N</a:t>
            </a:r>
            <a:r>
              <a:rPr lang="en-US" i="0" dirty="0" err="1">
                <a:effectLst/>
                <a:latin typeface="Proxima Nova Semibold" panose="020B0604020202020204" charset="0"/>
              </a:rPr>
              <a:t>umpy</a:t>
            </a:r>
            <a:r>
              <a:rPr lang="en-US" i="0" dirty="0">
                <a:effectLst/>
                <a:latin typeface="Proxima Nova Semibold" panose="020B0604020202020204" charset="0"/>
              </a:rPr>
              <a:t>, </a:t>
            </a:r>
            <a:r>
              <a:rPr lang="en-US" dirty="0">
                <a:latin typeface="Proxima Nova Semibold" panose="020B0604020202020204" charset="0"/>
              </a:rPr>
              <a:t>P</a:t>
            </a:r>
            <a:r>
              <a:rPr lang="en-US" i="0" dirty="0">
                <a:effectLst/>
                <a:latin typeface="Proxima Nova Semibold" panose="020B0604020202020204" charset="0"/>
              </a:rPr>
              <a:t>andas</a:t>
            </a:r>
            <a:r>
              <a:rPr lang="en-US" dirty="0">
                <a:latin typeface="Proxima Nova Semibold" panose="020B0604020202020204" charset="0"/>
              </a:rPr>
              <a:t>, Scikit-Learn, Seaborn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i="0" dirty="0">
              <a:effectLst/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Proxima Nova Semibold" panose="020B0604020202020204" charset="0"/>
              </a:rPr>
              <a:t>Дополнительные источники: </a:t>
            </a:r>
            <a:r>
              <a:rPr lang="en-US" dirty="0" err="1">
                <a:latin typeface="Proxima Nova Semibold" panose="020B0604020202020204" charset="0"/>
              </a:rPr>
              <a:t>StatSoft</a:t>
            </a:r>
            <a:r>
              <a:rPr lang="en-US" dirty="0">
                <a:latin typeface="Proxima Nova Semibold" panose="020B0604020202020204" charset="0"/>
              </a:rPr>
              <a:t> </a:t>
            </a:r>
            <a:r>
              <a:rPr lang="en-US" dirty="0" err="1">
                <a:latin typeface="Proxima Nova Semibold" panose="020B0604020202020204" charset="0"/>
              </a:rPr>
              <a:t>Statistica</a:t>
            </a:r>
            <a:r>
              <a:rPr lang="en-US" dirty="0">
                <a:latin typeface="Proxima Nova Semibold" panose="020B0604020202020204" charset="0"/>
              </a:rPr>
              <a:t>, ChatGPT</a:t>
            </a:r>
            <a:endParaRPr dirty="0">
              <a:latin typeface="Proxima Nova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c94cb3218_0_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1c94cb3218_0_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g31c94cb3218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1c94cb3218_0_134"/>
          <p:cNvSpPr txBox="1"/>
          <p:nvPr/>
        </p:nvSpPr>
        <p:spPr>
          <a:xfrm>
            <a:off x="1478663" y="445025"/>
            <a:ext cx="62265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проблематики кейса</a:t>
            </a: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31c94cb3218_0_134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Работа флотомашины достаточно трудный процесс, который требует внимательности ко всем данным, поступающим на вход и выход. В связи с тем, что технолог – человек, он может упускать из виду множество факторов, влияющих на производство обогатительной фабрики.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Одной из проблематик кейса является автоматическое нахождение оптимальных интервалов для значений, используемых в работе флотомашины. В данной проблеме важна точность и устойчивость модели к разного вида выбросам.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Также существует проблематика аналитики и взаимосвязей множества элементов фабрики между собой. Некоторые значения в датасетах могут не отображаться, или быть вовсе потеряны. Поэтому мы можем восстановить их возможное значение, для дальнейшей работы с датасетом.</a:t>
            </a:r>
            <a:endParaRPr dirty="0">
              <a:latin typeface="Proxima Nova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 Semi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94cb3218_0_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1c94cb3218_0_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g31c94cb3218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1c94cb3218_0_143"/>
          <p:cNvSpPr txBox="1"/>
          <p:nvPr/>
        </p:nvSpPr>
        <p:spPr>
          <a:xfrm>
            <a:off x="1478663" y="445025"/>
            <a:ext cx="62265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Краткое описание подхода к решению</a:t>
            </a: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31c94cb3218_0_143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>
                <a:latin typeface="Proxima Nova Semibold" panose="020B0604020202020204" charset="0"/>
              </a:rPr>
              <a:t>Для начала работы нужно сначала проанализировать датасет, найти зависимости, и, по возможности, использовать их в дальнейшей работе.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2. После анализа данных нужно восстановить «утерянные» значения с использованием регрессионных моделей, построить которые нам помогут зависимости найденные в датасете.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3. После восстановления данных, нужно построить модель для нахождения интервалов, нужно учитывать множество факторов, а также точность и оптимизацию модели.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Proxima Nova Semi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 Semibold" panose="020B0604020202020204" charset="0"/>
              </a:rPr>
              <a:t>Если модель будет неточная, то и смысла в ней нет. То же самое с размером интервала, если он будет очень большим, то и все значения будут в него попадать, а на производстве это отразится очень плохо</a:t>
            </a:r>
            <a:endParaRPr dirty="0">
              <a:latin typeface="Proxima Nova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 Semi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c94cb3218_0_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1c94cb3218_0_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g31c94cb3218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1c94cb3218_0_152"/>
          <p:cNvSpPr txBox="1"/>
          <p:nvPr/>
        </p:nvSpPr>
        <p:spPr>
          <a:xfrm>
            <a:off x="509813" y="124675"/>
            <a:ext cx="8164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Описание и сравнение исследованных и выбранного технического подхода в решении</a:t>
            </a: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g31c94cb3218_0_152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Proxima Nova Semibold" panose="020B0604020202020204" charset="0"/>
              </a:rPr>
              <a:t>       Для решения кейса мы исследовали: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" dirty="0">
                <a:latin typeface="Proxima Nova Semibold" panose="020B0604020202020204" charset="0"/>
              </a:rPr>
              <a:t>Возможность использования ИИ для решения задачи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" dirty="0">
                <a:latin typeface="Proxima Nova Semibold" panose="020B0604020202020204" charset="0"/>
              </a:rPr>
              <a:t>Анализ данных за счет выявленных зависимостей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" dirty="0">
                <a:latin typeface="Proxima Nova Semibold" panose="020B0604020202020204" charset="0"/>
              </a:rPr>
              <a:t>Метод Динамического программирования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" dirty="0">
              <a:latin typeface="Proxima Nova Semibold" panose="020B0604020202020204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" dirty="0">
                <a:latin typeface="Proxima Nova Semibold" panose="020B0604020202020204" charset="0"/>
              </a:rPr>
              <a:t>Первый метод был практически сразу забракован в связи с несоответствием требованиям решения задачи.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" dirty="0">
              <a:latin typeface="Proxima Nova Semibold" panose="020B0604020202020204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" dirty="0">
                <a:latin typeface="Proxima Nova Semibold" panose="020B0604020202020204" charset="0"/>
              </a:rPr>
              <a:t>Анализ данных помогает качественно установить взаимосвязь между данными, но точность построения интервалов данного метода, а также возможность ее использования в режиме реального времени, доказывают неэффективность метода.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" dirty="0">
              <a:latin typeface="Proxima Nova Semibold" panose="020B0604020202020204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" dirty="0">
                <a:latin typeface="Proxima Nova Semibold" panose="020B0604020202020204" charset="0"/>
              </a:rPr>
              <a:t>Выбор динамического программирования обусловлен возможностью подстраиваться под вход данных автоматически в режиме реального времени. Данная модель показала высокую точность выбора интервалов, а также их небольшое расстояние между концами.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c94cb3218_0_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1c94cb3218_0_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g31c94cb3218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1c94cb3218_0_169"/>
          <p:cNvSpPr txBox="1"/>
          <p:nvPr/>
        </p:nvSpPr>
        <p:spPr>
          <a:xfrm>
            <a:off x="509813" y="124675"/>
            <a:ext cx="8164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Пример код-ревью в виде видео, скриншотов или выгрузки (экспорта) из вашего решения</a:t>
            </a: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31c94cb3218_0_169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Текст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Testing - Jupyter Notebook — Яндекс Браузер 2024-12-08 05-39-3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921A31D-FC43-73FF-B0E0-86A53B675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90" y="1003250"/>
            <a:ext cx="7430420" cy="399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94cb3218_0_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1c94cb3218_0_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g31c94cb3218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1c94cb3218_0_178"/>
          <p:cNvSpPr txBox="1"/>
          <p:nvPr/>
        </p:nvSpPr>
        <p:spPr>
          <a:xfrm>
            <a:off x="509813" y="124675"/>
            <a:ext cx="8164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Ссылка на VCS, а также на развернутое решение в случае его наличия (в виде QR и в виде гиперссылок)</a:t>
            </a: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31c94cb3218_0_178"/>
          <p:cNvSpPr/>
          <p:nvPr/>
        </p:nvSpPr>
        <p:spPr>
          <a:xfrm>
            <a:off x="382475" y="1054350"/>
            <a:ext cx="8520600" cy="3739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1c94cb3218_0_178"/>
          <p:cNvSpPr txBox="1"/>
          <p:nvPr/>
        </p:nvSpPr>
        <p:spPr>
          <a:xfrm>
            <a:off x="1869591" y="3842510"/>
            <a:ext cx="184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g31c94cb3218_0_178"/>
          <p:cNvSpPr txBox="1"/>
          <p:nvPr/>
        </p:nvSpPr>
        <p:spPr>
          <a:xfrm>
            <a:off x="5320096" y="3842542"/>
            <a:ext cx="198473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https://disk.yandex.ru</a:t>
            </a:r>
            <a:endParaRPr sz="15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198B4-9AED-1AF6-E857-353FA7A2C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9844" y="1830740"/>
            <a:ext cx="1665235" cy="16652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E1834F-FAB1-C144-477A-DC567710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225" y="1785714"/>
            <a:ext cx="1745932" cy="1745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445</Words>
  <Application>Microsoft Office PowerPoint</Application>
  <PresentationFormat>Экран (16:9)</PresentationFormat>
  <Paragraphs>61</Paragraphs>
  <Slides>8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Proxima Nova Semibold</vt:lpstr>
      <vt:lpstr>Proxima Nova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Мирон</dc:creator>
  <cp:lastModifiedBy>Miron Romanov</cp:lastModifiedBy>
  <cp:revision>7</cp:revision>
  <dcterms:modified xsi:type="dcterms:W3CDTF">2024-12-08T03:02:45Z</dcterms:modified>
</cp:coreProperties>
</file>